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54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6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961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17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47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88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22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1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5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2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34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53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35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50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42B4-D034-495D-AEBF-BE2FDE687F1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DA3B84-5D55-4084-AEC5-21C60BCD74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4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D63AC-B0CF-4D99-B7E1-8C41C585C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138" y="384486"/>
            <a:ext cx="8029839" cy="2611967"/>
          </a:xfrm>
        </p:spPr>
        <p:txBody>
          <a:bodyPr anchor="b">
            <a:normAutofit/>
          </a:bodyPr>
          <a:lstStyle/>
          <a:p>
            <a:pPr algn="l"/>
            <a:r>
              <a:rPr lang="it-IT" sz="5400" dirty="0"/>
              <a:t>ORSO CERCA GLI OCCHIALI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73ABAD-A530-4FEE-B786-4CDFC7A2E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614" y="5416466"/>
            <a:ext cx="3387879" cy="1155525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it-IT" sz="2000" b="1" dirty="0">
                <a:solidFill>
                  <a:srgbClr val="FF0000"/>
                </a:solidFill>
              </a:rPr>
              <a:t>CLASSE 1^E</a:t>
            </a:r>
          </a:p>
          <a:p>
            <a:pPr algn="l"/>
            <a:r>
              <a:rPr lang="it-IT" sz="2000" b="1" dirty="0">
                <a:solidFill>
                  <a:srgbClr val="FF0000"/>
                </a:solidFill>
              </a:rPr>
              <a:t>ITALIANO</a:t>
            </a:r>
          </a:p>
          <a:p>
            <a:pPr algn="l"/>
            <a:r>
              <a:rPr lang="it-IT" sz="2000" b="1" dirty="0">
                <a:solidFill>
                  <a:srgbClr val="FF0000"/>
                </a:solidFill>
              </a:rPr>
              <a:t>INS.IACCARINO TIZIANA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46EE181-BA6F-44F8-8D1E-FD81FDC10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148" y="65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30677B-BCA2-42E1-9BB3-D3FB42E7B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9" y="344557"/>
            <a:ext cx="6612835" cy="612250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8E7885E-E092-493E-BE3D-5D9F0D02F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3443" y="897834"/>
            <a:ext cx="609600" cy="6096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05F01ED-BB30-4BC9-90E9-000405D78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3443" y="2819400"/>
            <a:ext cx="609600" cy="60960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A01FB97-D414-4219-931A-602DB437BB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89704" y="4740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9697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2217C9-4C50-41A3-B76C-97A738E9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8" y="397566"/>
            <a:ext cx="7129669" cy="6135759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C7C59D3-3974-44EA-B395-AA0CAAEB3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0678" y="1441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D4FA24-FF03-46A5-BBCE-DA688D94C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503584"/>
            <a:ext cx="8044069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656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13</Words>
  <Application>Microsoft Office PowerPoint</Application>
  <PresentationFormat>Widescreen</PresentationFormat>
  <Paragraphs>4</Paragraphs>
  <Slides>4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Filo</vt:lpstr>
      <vt:lpstr>ORSO CERCA GLI OCCHIALI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ORSO CERCA GLI OCCHIALI</dc:title>
  <dc:creator>Tiziana</dc:creator>
  <cp:lastModifiedBy>Raffaella Castiello</cp:lastModifiedBy>
  <cp:revision>6</cp:revision>
  <dcterms:created xsi:type="dcterms:W3CDTF">2020-11-09T17:14:07Z</dcterms:created>
  <dcterms:modified xsi:type="dcterms:W3CDTF">2020-11-10T05:59:50Z</dcterms:modified>
</cp:coreProperties>
</file>